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</p:sldIdLst>
  <p:sldSz cx="18288000" cy="10287000"/>
  <p:notesSz cx="7559675" cy="10691813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2" d="100"/>
          <a:sy n="52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algn="ctr" defTabSz="914400">
              <a:lnSpc>
                <a:spcPct val="100000"/>
              </a:lnSpc>
              <a:buNone/>
            </a:pPr>
            <a:r>
              <a:rPr lang="en-US" sz="4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Click to edit Master title style</a:t>
            </a:r>
          </a:p>
        </p:txBody>
      </p:sp>
      <p:sp>
        <p:nvSpPr>
          <p:cNvPr id="5" name="PlaceHolder 2"/>
          <p:cNvSpPr>
            <a:spLocks noGrp="1"/>
          </p:cNvSpPr>
          <p:nvPr>
            <p:ph type="dt" idx="1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&lt;fecha/hora&gt;</a:t>
            </a:r>
            <a:endParaRPr lang="es-E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 idx="2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es-E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es-E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&lt;pie de página&gt;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sldNum" idx="3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5FCF2856-5EC1-4323-B570-0DF1674B7EF0}" type="slidenum">
              <a: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‹Nº›</a:t>
            </a:fld>
            <a:endParaRPr lang="es-E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ntent with Cap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7800" cy="1161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defTabSz="914400">
              <a:lnSpc>
                <a:spcPct val="100000"/>
              </a:lnSpc>
              <a:buNone/>
            </a:pPr>
            <a:r>
              <a:rPr lang="en-US" sz="20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Click to edit Master title style</a:t>
            </a:r>
            <a:endParaRPr lang="en-US" sz="20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3575160" y="272880"/>
            <a:ext cx="5111280" cy="585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en-US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Click to edit Master text styles</a:t>
            </a:r>
          </a:p>
          <a:p>
            <a:pPr marL="743040" lvl="1" indent="-28584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Second level</a:t>
            </a:r>
          </a:p>
          <a:p>
            <a:pPr marL="1143000" lvl="2" indent="-22860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Third level</a:t>
            </a:r>
          </a:p>
          <a:p>
            <a:pPr marL="1600200" lvl="3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Fourth level</a:t>
            </a:r>
          </a:p>
          <a:p>
            <a:pPr marL="2057400" lvl="4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Fifth level</a:t>
            </a:r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457200" y="1434960"/>
            <a:ext cx="3007800" cy="4690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defTabSz="914400">
              <a:lnSpc>
                <a:spcPct val="100000"/>
              </a:lnSpc>
              <a:spcBef>
                <a:spcPts val="281"/>
              </a:spcBef>
              <a:buNone/>
              <a:tabLst>
                <a:tab pos="0" algn="l"/>
              </a:tabLst>
            </a:pPr>
            <a:r>
              <a:rPr lang="en-US" sz="1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Click to edit Master text styles</a:t>
            </a:r>
          </a:p>
        </p:txBody>
      </p:sp>
      <p:sp>
        <p:nvSpPr>
          <p:cNvPr id="50" name="PlaceHolder 4"/>
          <p:cNvSpPr>
            <a:spLocks noGrp="1"/>
          </p:cNvSpPr>
          <p:nvPr>
            <p:ph type="dt" idx="28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&lt;fecha/hora&gt;</a:t>
            </a:r>
            <a:endParaRPr lang="es-E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" name="PlaceHolder 5"/>
          <p:cNvSpPr>
            <a:spLocks noGrp="1"/>
          </p:cNvSpPr>
          <p:nvPr>
            <p:ph type="ftr" idx="29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es-E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es-E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&lt;pie de página&gt;</a:t>
            </a:r>
          </a:p>
        </p:txBody>
      </p:sp>
      <p:sp>
        <p:nvSpPr>
          <p:cNvPr id="52" name="PlaceHolder 6"/>
          <p:cNvSpPr>
            <a:spLocks noGrp="1"/>
          </p:cNvSpPr>
          <p:nvPr>
            <p:ph type="sldNum" idx="30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816027AE-211C-421A-AB7C-AA6AE26A9588}" type="slidenum">
              <a: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‹Nº›</a:t>
            </a:fld>
            <a:endParaRPr lang="es-E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icture with Cap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1792440" y="4800600"/>
            <a:ext cx="5486040" cy="566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defTabSz="914400">
              <a:lnSpc>
                <a:spcPct val="100000"/>
              </a:lnSpc>
              <a:buNone/>
            </a:pPr>
            <a:r>
              <a:rPr lang="en-US" sz="20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Click to edit Master title style</a:t>
            </a:r>
            <a:endParaRPr lang="en-US" sz="20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1792440" y="61272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Pulse para editar el formato de texto del esquema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Séptimo nivel del esquema</a:t>
            </a: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1792440" y="5367240"/>
            <a:ext cx="5486040" cy="8046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defTabSz="914400">
              <a:lnSpc>
                <a:spcPct val="100000"/>
              </a:lnSpc>
              <a:spcBef>
                <a:spcPts val="281"/>
              </a:spcBef>
              <a:buNone/>
              <a:tabLst>
                <a:tab pos="0" algn="l"/>
              </a:tabLst>
            </a:pPr>
            <a:r>
              <a:rPr lang="en-US" sz="1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Click to edit Master text styles</a:t>
            </a:r>
          </a:p>
        </p:txBody>
      </p:sp>
      <p:sp>
        <p:nvSpPr>
          <p:cNvPr id="56" name="PlaceHolder 4"/>
          <p:cNvSpPr>
            <a:spLocks noGrp="1"/>
          </p:cNvSpPr>
          <p:nvPr>
            <p:ph type="dt" idx="31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&lt;fecha/hora&gt;</a:t>
            </a:r>
            <a:endParaRPr lang="es-E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7" name="PlaceHolder 5"/>
          <p:cNvSpPr>
            <a:spLocks noGrp="1"/>
          </p:cNvSpPr>
          <p:nvPr>
            <p:ph type="ftr" idx="32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es-E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es-E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&lt;pie de página&gt;</a:t>
            </a:r>
          </a:p>
        </p:txBody>
      </p:sp>
      <p:sp>
        <p:nvSpPr>
          <p:cNvPr id="58" name="PlaceHolder 6"/>
          <p:cNvSpPr>
            <a:spLocks noGrp="1"/>
          </p:cNvSpPr>
          <p:nvPr>
            <p:ph type="sldNum" idx="33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DD200D0E-E626-42A5-B5DA-D1F52AD63B5E}" type="slidenum">
              <a: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‹Nº›</a:t>
            </a:fld>
            <a:endParaRPr lang="es-E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algn="ctr" defTabSz="914400">
              <a:lnSpc>
                <a:spcPct val="100000"/>
              </a:lnSpc>
              <a:buNone/>
            </a:pPr>
            <a:r>
              <a:rPr lang="en-US" sz="4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Click to edit Master title style</a:t>
            </a: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vert="eaVert" lIns="91440" tIns="45720" rIns="91440" bIns="45720" anchor="t">
            <a:noAutofit/>
          </a:bodyPr>
          <a:lstStyle/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en-US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Click to edit Master text styles</a:t>
            </a:r>
          </a:p>
          <a:p>
            <a:pPr marL="743040" lvl="1" indent="-28584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Second level</a:t>
            </a:r>
          </a:p>
          <a:p>
            <a:pPr marL="1143000" lvl="2" indent="-22860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Third level</a:t>
            </a:r>
          </a:p>
          <a:p>
            <a:pPr marL="1600200" lvl="3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Fourth level</a:t>
            </a:r>
          </a:p>
          <a:p>
            <a:pPr marL="2057400" lvl="4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Fifth level</a:t>
            </a:r>
          </a:p>
        </p:txBody>
      </p:sp>
      <p:sp>
        <p:nvSpPr>
          <p:cNvPr id="6" name="PlaceHolder 3"/>
          <p:cNvSpPr>
            <a:spLocks noGrp="1"/>
          </p:cNvSpPr>
          <p:nvPr>
            <p:ph type="dt" idx="4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&lt;fecha/hora&gt;</a:t>
            </a:r>
            <a:endParaRPr lang="es-E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ftr" idx="5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es-E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es-E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&lt;pie de página&gt;</a:t>
            </a:r>
          </a:p>
        </p:txBody>
      </p:sp>
      <p:sp>
        <p:nvSpPr>
          <p:cNvPr id="8" name="PlaceHolder 5"/>
          <p:cNvSpPr>
            <a:spLocks noGrp="1"/>
          </p:cNvSpPr>
          <p:nvPr>
            <p:ph type="sldNum" idx="6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2F481AE5-2AB1-4275-AD2E-BBB20EEBFCEE}" type="slidenum">
              <a: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‹Nº›</a:t>
            </a:fld>
            <a:endParaRPr lang="es-E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629400" y="274680"/>
            <a:ext cx="2057040" cy="5851080"/>
          </a:xfrm>
          <a:prstGeom prst="rect">
            <a:avLst/>
          </a:prstGeom>
          <a:noFill/>
          <a:ln w="0">
            <a:noFill/>
          </a:ln>
        </p:spPr>
        <p:txBody>
          <a:bodyPr vert="eaVert" lIns="91440" tIns="45720" rIns="91440" bIns="45720" anchor="ctr">
            <a:noAutofit/>
          </a:bodyPr>
          <a:lstStyle/>
          <a:p>
            <a:pPr indent="0" algn="ctr" defTabSz="914400">
              <a:lnSpc>
                <a:spcPct val="100000"/>
              </a:lnSpc>
              <a:buNone/>
            </a:pPr>
            <a:r>
              <a:rPr lang="en-US" sz="4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Click to edit Master title style</a:t>
            </a: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274680"/>
            <a:ext cx="6019560" cy="5851080"/>
          </a:xfrm>
          <a:prstGeom prst="rect">
            <a:avLst/>
          </a:prstGeom>
          <a:noFill/>
          <a:ln w="0">
            <a:noFill/>
          </a:ln>
        </p:spPr>
        <p:txBody>
          <a:bodyPr vert="eaVert" lIns="91440" tIns="45720" rIns="91440" bIns="45720" anchor="t">
            <a:noAutofit/>
          </a:bodyPr>
          <a:lstStyle/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en-US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Click to edit Master text styles</a:t>
            </a:r>
          </a:p>
          <a:p>
            <a:pPr marL="743040" lvl="1" indent="-28584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Second level</a:t>
            </a:r>
          </a:p>
          <a:p>
            <a:pPr marL="1143000" lvl="2" indent="-22860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Third level</a:t>
            </a:r>
          </a:p>
          <a:p>
            <a:pPr marL="1600200" lvl="3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Fourth level</a:t>
            </a:r>
          </a:p>
          <a:p>
            <a:pPr marL="2057400" lvl="4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Fifth level</a:t>
            </a:r>
          </a:p>
        </p:txBody>
      </p:sp>
      <p:sp>
        <p:nvSpPr>
          <p:cNvPr id="11" name="PlaceHolder 3"/>
          <p:cNvSpPr>
            <a:spLocks noGrp="1"/>
          </p:cNvSpPr>
          <p:nvPr>
            <p:ph type="dt" idx="7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&lt;fecha/hora&gt;</a:t>
            </a:r>
            <a:endParaRPr lang="es-E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" name="PlaceHolder 4"/>
          <p:cNvSpPr>
            <a:spLocks noGrp="1"/>
          </p:cNvSpPr>
          <p:nvPr>
            <p:ph type="ftr" idx="8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es-E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es-E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&lt;pie de página&gt;</a:t>
            </a:r>
          </a:p>
        </p:txBody>
      </p:sp>
      <p:sp>
        <p:nvSpPr>
          <p:cNvPr id="13" name="PlaceHolder 5"/>
          <p:cNvSpPr>
            <a:spLocks noGrp="1"/>
          </p:cNvSpPr>
          <p:nvPr>
            <p:ph type="sldNum" idx="9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4BFD68D6-A0F9-4241-A881-C38C7229D514}" type="slidenum">
              <a: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‹Nº›</a:t>
            </a:fld>
            <a:endParaRPr lang="es-E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algn="ctr" defTabSz="914400">
              <a:lnSpc>
                <a:spcPct val="100000"/>
              </a:lnSpc>
              <a:buNone/>
            </a:pPr>
            <a:r>
              <a:rPr lang="en-US" sz="4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Click to edit Master title style</a:t>
            </a: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en-US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Click to edit Master text styles</a:t>
            </a:r>
          </a:p>
          <a:p>
            <a:pPr marL="743040" lvl="1" indent="-28584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Second level</a:t>
            </a:r>
          </a:p>
          <a:p>
            <a:pPr marL="1143000" lvl="2" indent="-22860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Third level</a:t>
            </a:r>
          </a:p>
          <a:p>
            <a:pPr marL="1600200" lvl="3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Fourth level</a:t>
            </a:r>
          </a:p>
          <a:p>
            <a:pPr marL="2057400" lvl="4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Fifth level</a:t>
            </a:r>
          </a:p>
        </p:txBody>
      </p:sp>
      <p:sp>
        <p:nvSpPr>
          <p:cNvPr id="16" name="PlaceHolder 3"/>
          <p:cNvSpPr>
            <a:spLocks noGrp="1"/>
          </p:cNvSpPr>
          <p:nvPr>
            <p:ph type="dt" idx="10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&lt;fecha/hora&gt;</a:t>
            </a:r>
            <a:endParaRPr lang="es-E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ftr" idx="11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es-E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es-E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&lt;pie de página&gt;</a:t>
            </a:r>
          </a:p>
        </p:txBody>
      </p:sp>
      <p:sp>
        <p:nvSpPr>
          <p:cNvPr id="18" name="PlaceHolder 5"/>
          <p:cNvSpPr>
            <a:spLocks noGrp="1"/>
          </p:cNvSpPr>
          <p:nvPr>
            <p:ph type="sldNum" idx="12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B49A1F43-6BF7-4912-9AC4-7D69D8CE31FF}" type="slidenum">
              <a: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‹Nº›</a:t>
            </a:fld>
            <a:endParaRPr lang="es-E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ection Head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2040" cy="1361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defTabSz="914400">
              <a:lnSpc>
                <a:spcPct val="100000"/>
              </a:lnSpc>
              <a:buNone/>
            </a:pPr>
            <a:r>
              <a:rPr lang="en-US" sz="4000" b="1" u="none" strike="noStrike" cap="all">
                <a:solidFill>
                  <a:schemeClr val="dk1"/>
                </a:solidFill>
                <a:effectLst/>
                <a:uFillTx/>
                <a:latin typeface="Calibri"/>
              </a:rPr>
              <a:t>Click to edit Master title style</a:t>
            </a:r>
            <a:endParaRPr lang="en-US" sz="40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722160" y="2906640"/>
            <a:ext cx="7772040" cy="14997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defTabSz="914400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en-US" sz="20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Click to edit Master text styles</a:t>
            </a:r>
            <a:endParaRPr lang="en-US" sz="20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dt" idx="13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&lt;fecha/hora&gt;</a:t>
            </a:r>
            <a:endParaRPr lang="es-E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ftr" idx="14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es-E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es-E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&lt;pie de página&gt;</a:t>
            </a:r>
          </a:p>
        </p:txBody>
      </p:sp>
      <p:sp>
        <p:nvSpPr>
          <p:cNvPr id="23" name="PlaceHolder 5"/>
          <p:cNvSpPr>
            <a:spLocks noGrp="1"/>
          </p:cNvSpPr>
          <p:nvPr>
            <p:ph type="sldNum" idx="15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6907187F-9270-4652-A66E-F357BD0E2FBA}" type="slidenum">
              <a: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‹Nº›</a:t>
            </a:fld>
            <a:endParaRPr lang="es-E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algn="ctr" defTabSz="914400">
              <a:lnSpc>
                <a:spcPct val="100000"/>
              </a:lnSpc>
              <a:buNone/>
            </a:pPr>
            <a:r>
              <a:rPr lang="en-US" sz="4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Click to edit Master title style</a:t>
            </a: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343080" indent="-34308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Click to edit Master text styles</a:t>
            </a:r>
          </a:p>
          <a:p>
            <a:pPr marL="743040" lvl="1" indent="-28584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</a:pPr>
            <a:r>
              <a:rPr lang="en-US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Second level</a:t>
            </a:r>
          </a:p>
          <a:p>
            <a:pPr marL="1143000" lvl="2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Third level</a:t>
            </a:r>
          </a:p>
          <a:p>
            <a:pPr marL="1600200" lvl="3" indent="-228600" defTabSz="9144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–"/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Fourth level</a:t>
            </a:r>
          </a:p>
          <a:p>
            <a:pPr marL="2057400" lvl="4" indent="-228600" defTabSz="9144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»"/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Fifth level</a:t>
            </a: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648320" y="1600200"/>
            <a:ext cx="4038120" cy="45255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343080" indent="-34308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Click to edit Master text styles</a:t>
            </a:r>
          </a:p>
          <a:p>
            <a:pPr marL="743040" lvl="1" indent="-28584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</a:pPr>
            <a:r>
              <a:rPr lang="en-US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Second level</a:t>
            </a:r>
          </a:p>
          <a:p>
            <a:pPr marL="1143000" lvl="2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Third level</a:t>
            </a:r>
          </a:p>
          <a:p>
            <a:pPr marL="1600200" lvl="3" indent="-228600" defTabSz="9144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–"/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Fourth level</a:t>
            </a:r>
          </a:p>
          <a:p>
            <a:pPr marL="2057400" lvl="4" indent="-228600" defTabSz="9144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»"/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Fifth level</a:t>
            </a:r>
          </a:p>
        </p:txBody>
      </p:sp>
      <p:sp>
        <p:nvSpPr>
          <p:cNvPr id="27" name="PlaceHolder 4"/>
          <p:cNvSpPr>
            <a:spLocks noGrp="1"/>
          </p:cNvSpPr>
          <p:nvPr>
            <p:ph type="dt" idx="16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&lt;fecha/hora&gt;</a:t>
            </a:r>
            <a:endParaRPr lang="es-E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" name="PlaceHolder 5"/>
          <p:cNvSpPr>
            <a:spLocks noGrp="1"/>
          </p:cNvSpPr>
          <p:nvPr>
            <p:ph type="ftr" idx="17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es-E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es-E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&lt;pie de página&gt;</a:t>
            </a:r>
          </a:p>
        </p:txBody>
      </p:sp>
      <p:sp>
        <p:nvSpPr>
          <p:cNvPr id="29" name="PlaceHolder 6"/>
          <p:cNvSpPr>
            <a:spLocks noGrp="1"/>
          </p:cNvSpPr>
          <p:nvPr>
            <p:ph type="sldNum" idx="18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75932030-510B-49D8-9B70-C31EF97A173C}" type="slidenum">
              <a: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‹Nº›</a:t>
            </a:fld>
            <a:endParaRPr lang="es-E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mparis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algn="ctr" defTabSz="914400">
              <a:lnSpc>
                <a:spcPct val="100000"/>
              </a:lnSpc>
              <a:buNone/>
            </a:pPr>
            <a:r>
              <a:rPr lang="en-US" sz="4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Click to edit Master title style</a:t>
            </a: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57200" y="1535040"/>
            <a:ext cx="4039920" cy="639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pos="0" algn="l"/>
              </a:tabLst>
            </a:pPr>
            <a:r>
              <a:rPr lang="en-US" sz="24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Click to edit Master text styles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57200" y="2174760"/>
            <a:ext cx="4039920" cy="3951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343080" indent="-34308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Click to edit Master text styles</a:t>
            </a:r>
          </a:p>
          <a:p>
            <a:pPr marL="743040" lvl="1" indent="-28584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Second level</a:t>
            </a:r>
          </a:p>
          <a:p>
            <a:pPr marL="1143000" lvl="2" indent="-228600" defTabSz="9144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Third level</a:t>
            </a:r>
          </a:p>
          <a:p>
            <a:pPr marL="1600200" lvl="3" indent="-228600" defTabSz="9144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–"/>
            </a:pPr>
            <a:r>
              <a:rPr lang="en-US" sz="16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Fourth level</a:t>
            </a:r>
          </a:p>
          <a:p>
            <a:pPr marL="2057400" lvl="4" indent="-228600" defTabSz="9144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»"/>
            </a:pPr>
            <a:r>
              <a:rPr lang="en-US" sz="16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Fifth level</a:t>
            </a: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4645080" y="1535040"/>
            <a:ext cx="4041360" cy="639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pos="0" algn="l"/>
              </a:tabLst>
            </a:pPr>
            <a:r>
              <a:rPr lang="en-US" sz="24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Click to edit Master text styles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4645080" y="2174760"/>
            <a:ext cx="4041360" cy="3951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343080" indent="-34308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Click to edit Master text styles</a:t>
            </a:r>
          </a:p>
          <a:p>
            <a:pPr marL="743040" lvl="1" indent="-28584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Second level</a:t>
            </a:r>
          </a:p>
          <a:p>
            <a:pPr marL="1143000" lvl="2" indent="-228600" defTabSz="9144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Third level</a:t>
            </a:r>
          </a:p>
          <a:p>
            <a:pPr marL="1600200" lvl="3" indent="-228600" defTabSz="9144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–"/>
            </a:pPr>
            <a:r>
              <a:rPr lang="en-US" sz="16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Fourth level</a:t>
            </a:r>
          </a:p>
          <a:p>
            <a:pPr marL="2057400" lvl="4" indent="-228600" defTabSz="9144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»"/>
            </a:pPr>
            <a:r>
              <a:rPr lang="en-US" sz="16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Fifth level</a:t>
            </a:r>
          </a:p>
        </p:txBody>
      </p:sp>
      <p:sp>
        <p:nvSpPr>
          <p:cNvPr id="35" name="PlaceHolder 6"/>
          <p:cNvSpPr>
            <a:spLocks noGrp="1"/>
          </p:cNvSpPr>
          <p:nvPr>
            <p:ph type="dt" idx="19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&lt;fecha/hora&gt;</a:t>
            </a:r>
            <a:endParaRPr lang="es-E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" name="PlaceHolder 7"/>
          <p:cNvSpPr>
            <a:spLocks noGrp="1"/>
          </p:cNvSpPr>
          <p:nvPr>
            <p:ph type="ftr" idx="20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es-E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es-E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&lt;pie de página&gt;</a:t>
            </a:r>
          </a:p>
        </p:txBody>
      </p:sp>
      <p:sp>
        <p:nvSpPr>
          <p:cNvPr id="37" name="PlaceHolder 8"/>
          <p:cNvSpPr>
            <a:spLocks noGrp="1"/>
          </p:cNvSpPr>
          <p:nvPr>
            <p:ph type="sldNum" idx="21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EC050BC1-D9D1-43B3-AA83-BBA251251499}" type="slidenum">
              <a: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‹Nº›</a:t>
            </a:fld>
            <a:endParaRPr lang="es-E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algn="ctr" defTabSz="914400">
              <a:lnSpc>
                <a:spcPct val="100000"/>
              </a:lnSpc>
              <a:buNone/>
            </a:pPr>
            <a:r>
              <a:rPr lang="en-US" sz="4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Click to edit Master title style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dt" idx="22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&lt;fecha/hora&gt;</a:t>
            </a:r>
            <a:endParaRPr lang="es-E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ftr" idx="23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es-E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es-E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&lt;pie de página&gt;</a:t>
            </a:r>
          </a:p>
        </p:txBody>
      </p:sp>
      <p:sp>
        <p:nvSpPr>
          <p:cNvPr id="41" name="PlaceHolder 4"/>
          <p:cNvSpPr>
            <a:spLocks noGrp="1"/>
          </p:cNvSpPr>
          <p:nvPr>
            <p:ph type="sldNum" idx="24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A7052B0D-EAEF-4A52-91AC-EB224F8BA403}" type="slidenum">
              <a: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‹Nº›</a:t>
            </a:fld>
            <a:endParaRPr lang="es-E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dt" idx="25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&lt;fecha/hora&gt;</a:t>
            </a:r>
            <a:endParaRPr lang="es-E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ftr" idx="26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es-E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es-E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&lt;pie de página&gt;</a:t>
            </a:r>
          </a:p>
        </p:txBody>
      </p:sp>
      <p:sp>
        <p:nvSpPr>
          <p:cNvPr id="44" name="PlaceHolder 3"/>
          <p:cNvSpPr>
            <a:spLocks noGrp="1"/>
          </p:cNvSpPr>
          <p:nvPr>
            <p:ph type="sldNum" idx="27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CA5F1DA9-4B2A-4939-8C8F-FDEFDD83F482}" type="slidenum">
              <a: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‹Nº›</a:t>
            </a:fld>
            <a:endParaRPr lang="es-E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5" name="PlaceHolder 4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Pulse para editar el formato del texto de título</a:t>
            </a:r>
          </a:p>
        </p:txBody>
      </p:sp>
      <p:sp>
        <p:nvSpPr>
          <p:cNvPr id="46" name="PlaceHolder 5"/>
          <p:cNvSpPr>
            <a:spLocks noGrp="1"/>
          </p:cNvSpPr>
          <p:nvPr>
            <p:ph type="body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Pulse para editar el formato de texto del esquema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Séptimo nivel del esquema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Freeform 2"/>
          <p:cNvSpPr/>
          <p:nvPr/>
        </p:nvSpPr>
        <p:spPr>
          <a:xfrm>
            <a:off x="360" y="360"/>
            <a:ext cx="18287640" cy="10286640"/>
          </a:xfrm>
          <a:custGeom>
            <a:avLst/>
            <a:gdLst>
              <a:gd name="textAreaLeft" fmla="*/ 0 w 18287640"/>
              <a:gd name="textAreaRight" fmla="*/ 18288000 w 18287640"/>
              <a:gd name="textAreaTop" fmla="*/ 0 h 10286640"/>
              <a:gd name="textAreaBottom" fmla="*/ 10287000 h 10286640"/>
            </a:gdLst>
            <a:ahLst/>
            <a:cxnLst/>
            <a:rect l="textAreaLeft" t="textAreaTop" r="textAreaRight" b="textAreaBottom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s-ES" sz="18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0" name="TextBox 3"/>
          <p:cNvSpPr/>
          <p:nvPr/>
        </p:nvSpPr>
        <p:spPr>
          <a:xfrm>
            <a:off x="7387409" y="5521495"/>
            <a:ext cx="10081800" cy="76315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algn="ctr" defTabSz="914400">
              <a:lnSpc>
                <a:spcPts val="7053"/>
              </a:lnSpc>
            </a:pPr>
            <a:r>
              <a:rPr lang="en-US" sz="2800" b="1" u="none" strike="noStrike" spc="629" dirty="0">
                <a:solidFill>
                  <a:srgbClr val="7A1E1E"/>
                </a:solidFill>
                <a:effectLst/>
                <a:uFillTx/>
                <a:latin typeface="Tahoma Bold"/>
                <a:ea typeface="Tahoma Bold"/>
              </a:rPr>
              <a:t>TÍTULO DE LA COMUNICACIÓN</a:t>
            </a:r>
            <a:endParaRPr lang="es-ES" sz="28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1" name="TextBox 4"/>
          <p:cNvSpPr/>
          <p:nvPr/>
        </p:nvSpPr>
        <p:spPr>
          <a:xfrm>
            <a:off x="6487769" y="3423348"/>
            <a:ext cx="10981440" cy="39574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algn="ctr" defTabSz="914400">
              <a:lnSpc>
                <a:spcPts val="3359"/>
              </a:lnSpc>
            </a:pPr>
            <a:r>
              <a:rPr lang="en-US" sz="2400" b="1" u="none" strike="noStrike" spc="527" dirty="0">
                <a:solidFill>
                  <a:srgbClr val="7A1E1E"/>
                </a:solidFill>
                <a:effectLst/>
                <a:uFillTx/>
                <a:latin typeface="Tahoma Bold"/>
                <a:ea typeface="Tahoma Bold"/>
              </a:rPr>
              <a:t>I JORNADA ENFERMERA</a:t>
            </a:r>
            <a:endParaRPr lang="es-ES" sz="24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2" name="TextBox 5"/>
          <p:cNvSpPr/>
          <p:nvPr/>
        </p:nvSpPr>
        <p:spPr>
          <a:xfrm>
            <a:off x="7741301" y="7668607"/>
            <a:ext cx="10981440" cy="36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defTabSz="914400">
              <a:lnSpc>
                <a:spcPts val="2940"/>
              </a:lnSpc>
            </a:pPr>
            <a:r>
              <a:rPr lang="en-US" sz="2100" b="1" u="none" strike="noStrike" spc="462" dirty="0">
                <a:solidFill>
                  <a:srgbClr val="7A1E1E"/>
                </a:solidFill>
                <a:effectLst/>
                <a:uFillTx/>
                <a:latin typeface="Tahoma Bold"/>
                <a:ea typeface="Tahoma Bold"/>
              </a:rPr>
              <a:t>AUTORES</a:t>
            </a:r>
            <a:endParaRPr lang="es-ES" sz="21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3" name="TextBox 6"/>
          <p:cNvSpPr/>
          <p:nvPr/>
        </p:nvSpPr>
        <p:spPr>
          <a:xfrm>
            <a:off x="9968922" y="1739113"/>
            <a:ext cx="4282200" cy="35939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algn="ctr" defTabSz="914400">
              <a:lnSpc>
                <a:spcPts val="3220"/>
              </a:lnSpc>
            </a:pPr>
            <a:r>
              <a:rPr lang="en-US" b="1" u="none" strike="noStrike" spc="505" dirty="0">
                <a:solidFill>
                  <a:srgbClr val="7A1E1E"/>
                </a:solidFill>
                <a:effectLst/>
                <a:uFillTx/>
                <a:latin typeface="Tahoma Bold"/>
                <a:ea typeface="Tahoma Bold"/>
              </a:rPr>
              <a:t>10 NOVIEMBRE DE 2026</a:t>
            </a:r>
            <a:endParaRPr lang="es-ES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5" name="TextBox 8"/>
          <p:cNvSpPr/>
          <p:nvPr/>
        </p:nvSpPr>
        <p:spPr>
          <a:xfrm>
            <a:off x="6487769" y="8853022"/>
            <a:ext cx="10981440" cy="356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algn="ctr" defTabSz="914400">
              <a:lnSpc>
                <a:spcPts val="2940"/>
              </a:lnSpc>
            </a:pPr>
            <a:r>
              <a:rPr lang="en-US" sz="2100" b="0" u="none" strike="noStrike" dirty="0">
                <a:solidFill>
                  <a:srgbClr val="757D76"/>
                </a:solidFill>
                <a:effectLst/>
                <a:uFillTx/>
                <a:latin typeface="Gotham"/>
                <a:ea typeface="Gotham"/>
              </a:rPr>
              <a:t>SERVICIO / UNIDAD · HOSPITAL UNIVERSITARIO VIRGEN DE LAS NIEVES </a:t>
            </a:r>
            <a:endParaRPr lang="es-ES" sz="21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6" name="TextBox 9"/>
          <p:cNvSpPr/>
          <p:nvPr/>
        </p:nvSpPr>
        <p:spPr>
          <a:xfrm>
            <a:off x="9290682" y="2260113"/>
            <a:ext cx="5638680" cy="736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algn="ctr" defTabSz="914400">
              <a:lnSpc>
                <a:spcPts val="2940"/>
              </a:lnSpc>
            </a:pPr>
            <a:r>
              <a:rPr lang="en-US" sz="2100" b="1" u="none" strike="noStrike" dirty="0">
                <a:solidFill>
                  <a:schemeClr val="accent2">
                    <a:lumMod val="50000"/>
                  </a:schemeClr>
                </a:solidFill>
                <a:effectLst/>
                <a:uFillTx/>
                <a:latin typeface="Tahoma"/>
                <a:ea typeface="Tahoma"/>
              </a:rPr>
              <a:t>Hospital Universitario Virgen de las Nieves, Granada</a:t>
            </a:r>
            <a:endParaRPr lang="es-ES" sz="2100" b="1" u="none" strike="noStrike" dirty="0">
              <a:solidFill>
                <a:schemeClr val="accent2">
                  <a:lumMod val="50000"/>
                </a:schemeClr>
              </a:solidFill>
              <a:effectLst/>
              <a:uFillTx/>
              <a:latin typeface="Arial"/>
            </a:endParaRPr>
          </a:p>
        </p:txBody>
      </p:sp>
      <p:sp>
        <p:nvSpPr>
          <p:cNvPr id="67" name="AutoShape 10"/>
          <p:cNvSpPr/>
          <p:nvPr/>
        </p:nvSpPr>
        <p:spPr>
          <a:xfrm>
            <a:off x="7984800" y="7292043"/>
            <a:ext cx="8868240" cy="0"/>
          </a:xfrm>
          <a:prstGeom prst="line">
            <a:avLst/>
          </a:prstGeom>
          <a:ln w="38100">
            <a:solidFill>
              <a:srgbClr val="7A1E1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5000" rIns="90000" bIns="-45000" anchor="t" anchorCtr="1">
            <a:noAutofit/>
          </a:bodyPr>
          <a:lstStyle/>
          <a:p>
            <a:endParaRPr lang="es-E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9" name="AutoShape 12"/>
          <p:cNvSpPr/>
          <p:nvPr/>
        </p:nvSpPr>
        <p:spPr>
          <a:xfrm>
            <a:off x="7984800" y="5202691"/>
            <a:ext cx="8839080" cy="360"/>
          </a:xfrm>
          <a:prstGeom prst="line">
            <a:avLst/>
          </a:prstGeom>
          <a:ln w="38100">
            <a:solidFill>
              <a:srgbClr val="7A1E1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es-E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0" name="TextBox 13"/>
          <p:cNvSpPr/>
          <p:nvPr/>
        </p:nvSpPr>
        <p:spPr>
          <a:xfrm>
            <a:off x="6937589" y="3879087"/>
            <a:ext cx="10981440" cy="92153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algn="ctr" defTabSz="914400">
              <a:lnSpc>
                <a:spcPts val="3779"/>
              </a:lnSpc>
            </a:pPr>
            <a:r>
              <a:rPr lang="en-US" sz="2400" b="1" u="none" strike="noStrike" spc="592" dirty="0" err="1">
                <a:solidFill>
                  <a:srgbClr val="FF3131"/>
                </a:solidFill>
                <a:effectLst/>
                <a:uFillTx/>
                <a:latin typeface="Tahoma Bold"/>
                <a:ea typeface="Tahoma Bold"/>
              </a:rPr>
              <a:t>Conectando</a:t>
            </a:r>
            <a:r>
              <a:rPr lang="en-US" sz="2400" b="1" u="none" strike="noStrike" spc="592" dirty="0">
                <a:solidFill>
                  <a:srgbClr val="FF3131"/>
                </a:solidFill>
                <a:effectLst/>
                <a:uFillTx/>
                <a:latin typeface="Tahoma Bold"/>
                <a:ea typeface="Tahoma Bold"/>
              </a:rPr>
              <a:t> </a:t>
            </a:r>
            <a:r>
              <a:rPr lang="en-US" sz="2400" b="1" u="none" strike="noStrike" spc="592" dirty="0" err="1">
                <a:solidFill>
                  <a:srgbClr val="FF3131"/>
                </a:solidFill>
                <a:effectLst/>
                <a:uFillTx/>
                <a:latin typeface="Tahoma Bold"/>
                <a:ea typeface="Tahoma Bold"/>
              </a:rPr>
              <a:t>conocimientos:Excelencia</a:t>
            </a:r>
            <a:r>
              <a:rPr lang="en-US" sz="2400" b="1" u="none" strike="noStrike" spc="592" dirty="0">
                <a:solidFill>
                  <a:srgbClr val="FF3131"/>
                </a:solidFill>
                <a:effectLst/>
                <a:uFillTx/>
                <a:latin typeface="Tahoma Bold"/>
                <a:ea typeface="Tahoma Bold"/>
              </a:rPr>
              <a:t> </a:t>
            </a:r>
            <a:r>
              <a:rPr lang="en-US" sz="2400" b="1" u="none" strike="noStrike" spc="592" dirty="0" err="1">
                <a:solidFill>
                  <a:srgbClr val="FF3131"/>
                </a:solidFill>
                <a:effectLst/>
                <a:uFillTx/>
                <a:latin typeface="Tahoma Bold"/>
                <a:ea typeface="Tahoma Bold"/>
              </a:rPr>
              <a:t>enfermera</a:t>
            </a:r>
            <a:r>
              <a:rPr lang="en-US" sz="2400" b="1" u="none" strike="noStrike" spc="592" dirty="0">
                <a:solidFill>
                  <a:srgbClr val="FF3131"/>
                </a:solidFill>
                <a:effectLst/>
                <a:uFillTx/>
                <a:latin typeface="Tahoma Bold"/>
                <a:ea typeface="Tahoma Bold"/>
              </a:rPr>
              <a:t> </a:t>
            </a:r>
            <a:r>
              <a:rPr lang="en-US" sz="2400" b="1" u="none" strike="noStrike" spc="592" dirty="0" err="1">
                <a:solidFill>
                  <a:srgbClr val="FF3131"/>
                </a:solidFill>
                <a:effectLst/>
                <a:uFillTx/>
                <a:latin typeface="Tahoma Bold"/>
                <a:ea typeface="Tahoma Bold"/>
              </a:rPr>
              <a:t>en</a:t>
            </a:r>
            <a:r>
              <a:rPr lang="en-US" sz="2400" b="1" u="none" strike="noStrike" spc="592" dirty="0">
                <a:solidFill>
                  <a:srgbClr val="FF3131"/>
                </a:solidFill>
                <a:effectLst/>
                <a:uFillTx/>
                <a:latin typeface="Tahoma Bold"/>
                <a:ea typeface="Tahoma Bold"/>
              </a:rPr>
              <a:t> </a:t>
            </a:r>
            <a:r>
              <a:rPr lang="en-US" sz="2400" b="1" u="none" strike="noStrike" spc="592" dirty="0" err="1">
                <a:solidFill>
                  <a:srgbClr val="FF3131"/>
                </a:solidFill>
                <a:effectLst/>
                <a:uFillTx/>
                <a:latin typeface="Tahoma Bold"/>
                <a:ea typeface="Tahoma Bold"/>
              </a:rPr>
              <a:t>el</a:t>
            </a:r>
            <a:r>
              <a:rPr lang="en-US" sz="2400" b="1" u="none" strike="noStrike" spc="592" dirty="0">
                <a:solidFill>
                  <a:srgbClr val="FF3131"/>
                </a:solidFill>
                <a:effectLst/>
                <a:uFillTx/>
                <a:latin typeface="Tahoma Bold"/>
                <a:ea typeface="Tahoma Bold"/>
              </a:rPr>
              <a:t> </a:t>
            </a:r>
            <a:r>
              <a:rPr lang="en-US" sz="2400" b="1" u="none" strike="noStrike" spc="592" dirty="0" err="1">
                <a:solidFill>
                  <a:srgbClr val="FF3131"/>
                </a:solidFill>
                <a:effectLst/>
                <a:uFillTx/>
                <a:latin typeface="Tahoma Bold"/>
                <a:ea typeface="Tahoma Bold"/>
              </a:rPr>
              <a:t>cuidado</a:t>
            </a:r>
            <a:r>
              <a:rPr lang="en-US" sz="2400" b="1" u="none" strike="noStrike" spc="592" dirty="0">
                <a:solidFill>
                  <a:srgbClr val="FF3131"/>
                </a:solidFill>
                <a:effectLst/>
                <a:uFillTx/>
                <a:latin typeface="Tahoma Bold"/>
                <a:ea typeface="Tahoma Bold"/>
              </a:rPr>
              <a:t> del </a:t>
            </a:r>
            <a:r>
              <a:rPr lang="en-US" sz="2400" b="1" u="none" strike="noStrike" spc="592" dirty="0" err="1">
                <a:solidFill>
                  <a:srgbClr val="FF3131"/>
                </a:solidFill>
                <a:effectLst/>
                <a:uFillTx/>
                <a:latin typeface="Tahoma Bold"/>
                <a:ea typeface="Tahoma Bold"/>
              </a:rPr>
              <a:t>paciente</a:t>
            </a:r>
            <a:r>
              <a:rPr lang="en-US" sz="2400" b="1" u="none" strike="noStrike" spc="592" dirty="0">
                <a:solidFill>
                  <a:srgbClr val="FF3131"/>
                </a:solidFill>
                <a:effectLst/>
                <a:uFillTx/>
                <a:latin typeface="Tahoma Bold"/>
                <a:ea typeface="Tahoma Bold"/>
              </a:rPr>
              <a:t> </a:t>
            </a:r>
            <a:r>
              <a:rPr lang="en-US" sz="2400" b="1" u="none" strike="noStrike" spc="592" dirty="0" err="1">
                <a:solidFill>
                  <a:srgbClr val="FF3131"/>
                </a:solidFill>
                <a:effectLst/>
                <a:uFillTx/>
                <a:latin typeface="Tahoma Bold"/>
                <a:ea typeface="Tahoma Bold"/>
              </a:rPr>
              <a:t>neurotraumatologico</a:t>
            </a:r>
            <a:endParaRPr lang="es-ES" sz="24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76DF09-33CA-56F6-64EA-CEBFF7FD1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064773"/>
            <a:ext cx="16458840" cy="1201367"/>
          </a:xfrm>
        </p:spPr>
        <p:txBody>
          <a:bodyPr/>
          <a:lstStyle/>
          <a:p>
            <a:endParaRPr lang="es-ES" sz="2800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490798E-FB23-8041-2FBB-2AFB3426D1B1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914400" y="3675321"/>
            <a:ext cx="16458840" cy="5965920"/>
          </a:xfrm>
        </p:spPr>
        <p:txBody>
          <a:bodyPr/>
          <a:lstStyle/>
          <a:p>
            <a:endParaRPr lang="es-ES" sz="2000" dirty="0"/>
          </a:p>
        </p:txBody>
      </p:sp>
      <p:sp>
        <p:nvSpPr>
          <p:cNvPr id="5" name="Freeform 2">
            <a:extLst>
              <a:ext uri="{FF2B5EF4-FFF2-40B4-BE49-F238E27FC236}">
                <a16:creationId xmlns:a16="http://schemas.microsoft.com/office/drawing/2014/main" id="{AC44ABDD-6A0A-3951-C837-94CBB3BB13EF}"/>
              </a:ext>
            </a:extLst>
          </p:cNvPr>
          <p:cNvSpPr/>
          <p:nvPr/>
        </p:nvSpPr>
        <p:spPr>
          <a:xfrm>
            <a:off x="360" y="360"/>
            <a:ext cx="18287640" cy="1548221"/>
          </a:xfrm>
          <a:custGeom>
            <a:avLst/>
            <a:gdLst>
              <a:gd name="textAreaLeft" fmla="*/ 0 w 18287640"/>
              <a:gd name="textAreaRight" fmla="*/ 18288000 w 18287640"/>
              <a:gd name="textAreaTop" fmla="*/ 0 h 10286640"/>
              <a:gd name="textAreaBottom" fmla="*/ 10287000 h 10286640"/>
            </a:gdLst>
            <a:ahLst/>
            <a:cxnLst/>
            <a:rect l="textAreaLeft" t="textAreaTop" r="textAreaRight" b="textAreaBottom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>
              <a:fillRect b="-554414"/>
            </a:stretch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s-ES" sz="18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159547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</TotalTime>
  <Words>41</Words>
  <Application>Microsoft Office PowerPoint</Application>
  <PresentationFormat>Personalizado</PresentationFormat>
  <Paragraphs>7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11" baseType="lpstr">
      <vt:lpstr>Arial</vt:lpstr>
      <vt:lpstr>Calibri</vt:lpstr>
      <vt:lpstr>Gotham</vt:lpstr>
      <vt:lpstr>Symbol</vt:lpstr>
      <vt:lpstr>Tahoma</vt:lpstr>
      <vt:lpstr>Tahoma Bold</vt:lpstr>
      <vt:lpstr>Times New Roman</vt:lpstr>
      <vt:lpstr>Wingdings</vt:lpstr>
      <vt:lpstr>Office Theme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PLANTILLA BORRADOR.odp</dc:title>
  <dc:subject/>
  <dc:creator/>
  <dc:description/>
  <cp:lastModifiedBy>41000-CUE Rocío Romero Castillo</cp:lastModifiedBy>
  <cp:revision>5</cp:revision>
  <dcterms:created xsi:type="dcterms:W3CDTF">2006-08-16T00:00:00Z</dcterms:created>
  <dcterms:modified xsi:type="dcterms:W3CDTF">2026-06-26T07:17:08Z</dcterms:modified>
  <dc:identifier>DAHLmZL4jhY</dc:identifier>
  <dc:language>es-ES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On-screen Show (4:3)</vt:lpwstr>
  </property>
</Properties>
</file>