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8F4B"/>
    <a:srgbClr val="2D875A"/>
    <a:srgbClr val="339966"/>
    <a:srgbClr val="C7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40" d="100"/>
          <a:sy n="40" d="100"/>
        </p:scale>
        <p:origin x="403" y="-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747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154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822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62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86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899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08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3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686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347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479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387AB0-7ECC-4624-BB6D-7684257B0AD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4D7340-15D5-4168-84EF-A56D7B783B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16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96F72D28-D2E5-B28E-47E0-AA6B531307D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834" y="5185865"/>
            <a:ext cx="16897350" cy="844867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848E287-71CB-F331-0C2B-0DB8495DD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357189" y="8814363"/>
            <a:ext cx="27539395" cy="1963271"/>
          </a:xfrm>
        </p:spPr>
        <p:txBody>
          <a:bodyPr>
            <a:noAutofit/>
          </a:bodyPr>
          <a:lstStyle/>
          <a:p>
            <a:r>
              <a:rPr lang="es-ES" sz="5400" b="1" dirty="0">
                <a:solidFill>
                  <a:srgbClr val="258F4B"/>
                </a:solidFill>
              </a:rPr>
              <a:t>Granada, 30 de Septiembre de 2026</a:t>
            </a:r>
            <a:br>
              <a:rPr lang="es-ES" sz="5400" dirty="0">
                <a:solidFill>
                  <a:srgbClr val="258F4B"/>
                </a:solidFill>
              </a:rPr>
            </a:br>
            <a:endParaRPr lang="es-ES" sz="5400" dirty="0">
              <a:solidFill>
                <a:srgbClr val="258F4B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D4C386-DEA9-04CC-B203-DE42F56F7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9646" y="12976736"/>
            <a:ext cx="24299466" cy="5522169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F37FEF4-5604-2957-5365-2A3DC2D93964}"/>
              </a:ext>
            </a:extLst>
          </p:cNvPr>
          <p:cNvSpPr txBox="1"/>
          <p:nvPr/>
        </p:nvSpPr>
        <p:spPr>
          <a:xfrm>
            <a:off x="8098972" y="21401705"/>
            <a:ext cx="16197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7F17A192-8F5E-3746-D7B7-4A279CDB63F8}"/>
              </a:ext>
            </a:extLst>
          </p:cNvPr>
          <p:cNvSpPr/>
          <p:nvPr/>
        </p:nvSpPr>
        <p:spPr>
          <a:xfrm>
            <a:off x="22471517" y="1604515"/>
            <a:ext cx="9927771" cy="13024727"/>
          </a:xfrm>
          <a:custGeom>
            <a:avLst/>
            <a:gdLst/>
            <a:ahLst/>
            <a:cxnLst/>
            <a:rect l="l" t="t" r="r" b="b"/>
            <a:pathLst>
              <a:path w="3768727" h="3948395">
                <a:moveTo>
                  <a:pt x="0" y="0"/>
                </a:moveTo>
                <a:lnTo>
                  <a:pt x="3768728" y="0"/>
                </a:lnTo>
                <a:lnTo>
                  <a:pt x="3768728" y="3948394"/>
                </a:lnTo>
                <a:lnTo>
                  <a:pt x="0" y="3948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3997" b="-29266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AF95877F-6740-81A6-FBB5-0DDE7797468B}"/>
              </a:ext>
            </a:extLst>
          </p:cNvPr>
          <p:cNvSpPr txBox="1"/>
          <p:nvPr/>
        </p:nvSpPr>
        <p:spPr>
          <a:xfrm>
            <a:off x="1141601" y="4115774"/>
            <a:ext cx="22618263" cy="44627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8000" b="1" dirty="0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III Jornadas de </a:t>
            </a:r>
            <a:r>
              <a:rPr lang="en-US" sz="8000" b="1" dirty="0" err="1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Lactancia</a:t>
            </a:r>
            <a:r>
              <a:rPr lang="en-US" sz="8000" b="1" dirty="0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 Materna</a:t>
            </a:r>
          </a:p>
          <a:p>
            <a:pPr algn="ctr"/>
            <a:r>
              <a:rPr lang="en-US" sz="7200" dirty="0" err="1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Lactancia</a:t>
            </a:r>
            <a:r>
              <a:rPr lang="en-US" sz="7200" dirty="0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 </a:t>
            </a:r>
            <a:r>
              <a:rPr lang="en-US" sz="7200" dirty="0" err="1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materna</a:t>
            </a:r>
            <a:r>
              <a:rPr lang="en-US" sz="7200" dirty="0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 para un </a:t>
            </a:r>
            <a:r>
              <a:rPr lang="en-US" sz="7200" dirty="0" err="1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comienzo</a:t>
            </a:r>
            <a:r>
              <a:rPr lang="en-US" sz="7200" dirty="0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 de </a:t>
            </a:r>
            <a:r>
              <a:rPr lang="en-US" sz="7200" dirty="0" err="1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vida</a:t>
            </a:r>
            <a:r>
              <a:rPr lang="en-US" sz="7200" dirty="0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 </a:t>
            </a:r>
            <a:r>
              <a:rPr lang="en-US" sz="7200" dirty="0" err="1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sostenible</a:t>
            </a:r>
            <a:r>
              <a:rPr lang="en-US" sz="7200" dirty="0">
                <a:solidFill>
                  <a:srgbClr val="C7504D"/>
                </a:solidFill>
                <a:latin typeface="Arapey Bold"/>
                <a:ea typeface="Arapey Bold"/>
                <a:cs typeface="Arapey Bold"/>
                <a:sym typeface="Arapey Bold"/>
              </a:rPr>
              <a:t> </a:t>
            </a:r>
          </a:p>
          <a:p>
            <a:pPr algn="ctr"/>
            <a:r>
              <a:rPr lang="en-US" sz="6600" i="1" dirty="0" err="1">
                <a:solidFill>
                  <a:srgbClr val="CF6765"/>
                </a:solidFill>
                <a:latin typeface="Nickainley"/>
                <a:ea typeface="Nickainley"/>
                <a:cs typeface="Nickainley"/>
                <a:sym typeface="Nickainley"/>
              </a:rPr>
              <a:t>Reforzar</a:t>
            </a:r>
            <a:r>
              <a:rPr lang="en-US" sz="6600" i="1" dirty="0">
                <a:solidFill>
                  <a:srgbClr val="CF6765"/>
                </a:solidFill>
                <a:latin typeface="Nickainley"/>
                <a:ea typeface="Nickainley"/>
                <a:cs typeface="Nickainley"/>
                <a:sym typeface="Nickainley"/>
              </a:rPr>
              <a:t> lo </a:t>
            </a:r>
            <a:r>
              <a:rPr lang="en-US" sz="6600" i="1" dirty="0" err="1">
                <a:solidFill>
                  <a:srgbClr val="CF6765"/>
                </a:solidFill>
                <a:latin typeface="Nickainley"/>
                <a:ea typeface="Nickainley"/>
                <a:cs typeface="Nickainley"/>
                <a:sym typeface="Nickainley"/>
              </a:rPr>
              <a:t>que</a:t>
            </a:r>
            <a:r>
              <a:rPr lang="en-US" sz="6600" i="1" dirty="0">
                <a:solidFill>
                  <a:srgbClr val="CF6765"/>
                </a:solidFill>
                <a:latin typeface="Nickainley"/>
                <a:ea typeface="Nickainley"/>
                <a:cs typeface="Nickainley"/>
                <a:sym typeface="Nickainley"/>
              </a:rPr>
              <a:t> </a:t>
            </a:r>
            <a:r>
              <a:rPr lang="en-US" sz="6600" i="1" dirty="0" err="1">
                <a:solidFill>
                  <a:srgbClr val="CF6765"/>
                </a:solidFill>
                <a:latin typeface="Nickainley"/>
                <a:ea typeface="Nickainley"/>
                <a:cs typeface="Nickainley"/>
                <a:sym typeface="Nickainley"/>
              </a:rPr>
              <a:t>funciona</a:t>
            </a:r>
            <a:r>
              <a:rPr lang="en-US" sz="6600" i="1" dirty="0">
                <a:solidFill>
                  <a:srgbClr val="CF6765"/>
                </a:solidFill>
                <a:latin typeface="Nickainley"/>
                <a:ea typeface="Nickainley"/>
                <a:cs typeface="Nickainley"/>
                <a:sym typeface="Nickainley"/>
              </a:rPr>
              <a:t> </a:t>
            </a:r>
          </a:p>
          <a:p>
            <a:pPr algn="ctr">
              <a:spcBef>
                <a:spcPct val="0"/>
              </a:spcBef>
            </a:pPr>
            <a:endParaRPr lang="en-US" sz="7200" dirty="0">
              <a:solidFill>
                <a:srgbClr val="CF6765"/>
              </a:solidFill>
              <a:latin typeface="Nickainley"/>
              <a:ea typeface="Nickainley"/>
              <a:cs typeface="Nickainley"/>
              <a:sym typeface="Nickainley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F548108C-6A6B-7DB1-5D37-9A8EE02334C8}"/>
              </a:ext>
            </a:extLst>
          </p:cNvPr>
          <p:cNvSpPr/>
          <p:nvPr/>
        </p:nvSpPr>
        <p:spPr>
          <a:xfrm>
            <a:off x="2747026" y="487655"/>
            <a:ext cx="4564908" cy="2057400"/>
          </a:xfrm>
          <a:custGeom>
            <a:avLst/>
            <a:gdLst/>
            <a:ahLst/>
            <a:cxnLst/>
            <a:rect l="l" t="t" r="r" b="b"/>
            <a:pathLst>
              <a:path w="1325269" h="509719">
                <a:moveTo>
                  <a:pt x="0" y="0"/>
                </a:moveTo>
                <a:lnTo>
                  <a:pt x="1325269" y="0"/>
                </a:lnTo>
                <a:lnTo>
                  <a:pt x="1325269" y="509719"/>
                </a:lnTo>
                <a:lnTo>
                  <a:pt x="0" y="50971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A69DF4FE-39B2-4764-84CF-FF93087574E6}"/>
              </a:ext>
            </a:extLst>
          </p:cNvPr>
          <p:cNvSpPr/>
          <p:nvPr/>
        </p:nvSpPr>
        <p:spPr>
          <a:xfrm>
            <a:off x="9592679" y="557284"/>
            <a:ext cx="7999567" cy="2042754"/>
          </a:xfrm>
          <a:custGeom>
            <a:avLst/>
            <a:gdLst/>
            <a:ahLst/>
            <a:cxnLst/>
            <a:rect l="l" t="t" r="r" b="b"/>
            <a:pathLst>
              <a:path w="1809476" h="487814">
                <a:moveTo>
                  <a:pt x="0" y="0"/>
                </a:moveTo>
                <a:lnTo>
                  <a:pt x="1809476" y="0"/>
                </a:lnTo>
                <a:lnTo>
                  <a:pt x="1809476" y="487814"/>
                </a:lnTo>
                <a:lnTo>
                  <a:pt x="0" y="48781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476ADD02-F754-5D2F-C148-DABDDFC2FBCC}"/>
              </a:ext>
            </a:extLst>
          </p:cNvPr>
          <p:cNvSpPr/>
          <p:nvPr/>
        </p:nvSpPr>
        <p:spPr>
          <a:xfrm>
            <a:off x="19695864" y="525780"/>
            <a:ext cx="2380366" cy="2019275"/>
          </a:xfrm>
          <a:custGeom>
            <a:avLst/>
            <a:gdLst/>
            <a:ahLst/>
            <a:cxnLst/>
            <a:rect l="l" t="t" r="r" b="b"/>
            <a:pathLst>
              <a:path w="549649" h="487814">
                <a:moveTo>
                  <a:pt x="0" y="0"/>
                </a:moveTo>
                <a:lnTo>
                  <a:pt x="549649" y="0"/>
                </a:lnTo>
                <a:lnTo>
                  <a:pt x="549649" y="487814"/>
                </a:lnTo>
                <a:lnTo>
                  <a:pt x="0" y="48781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6563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25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Arapey Bold</vt:lpstr>
      <vt:lpstr>Arial</vt:lpstr>
      <vt:lpstr>Nickainley</vt:lpstr>
      <vt:lpstr>Tema de Office</vt:lpstr>
      <vt:lpstr>Granada, 30 de Septiembre de 2026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41000-CUE Rocío Romero Castillo</dc:creator>
  <cp:lastModifiedBy>41000-CUE Rocío Romero Castillo</cp:lastModifiedBy>
  <cp:revision>3</cp:revision>
  <dcterms:created xsi:type="dcterms:W3CDTF">2026-06-11T09:08:02Z</dcterms:created>
  <dcterms:modified xsi:type="dcterms:W3CDTF">2026-06-11T11:22:58Z</dcterms:modified>
</cp:coreProperties>
</file>